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63" r:id="rId3"/>
    <p:sldId id="264" r:id="rId4"/>
    <p:sldId id="265" r:id="rId5"/>
    <p:sldId id="266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CCFF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/>
    <p:restoredTop sz="94720"/>
  </p:normalViewPr>
  <p:slideViewPr>
    <p:cSldViewPr showGuides="1"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tags" Target="tags/tag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716657" cy="54864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76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9724" y="1981200"/>
            <a:ext cx="3808476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716657" cy="54864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76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9724" y="1981200"/>
            <a:ext cx="3808476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en-US"/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en-US"/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en-US"/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en-US"/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只在基督里成形</a:t>
            </a:r>
            <a:br>
              <a:rPr lang="zh-CN" altLang="en-US"/>
            </a:br>
            <a:r>
              <a:rPr lang="zh-CN" altLang="en-US" sz="2800"/>
              <a:t>心中的五官被祂充满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682625" y="1751965"/>
            <a:ext cx="7961630" cy="5105400"/>
          </a:xfrm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762000" y="1828800"/>
          <a:ext cx="6918960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9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55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7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68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感官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如何运用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圣经例子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阶段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accent4"/>
                          </a:solidFill>
                          <a:uFillTx/>
                        </a:rPr>
                        <a:t>内在的耳朵</a:t>
                      </a:r>
                    </a:p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accent4"/>
                          </a:solidFill>
                          <a:uFillTx/>
                        </a:rPr>
                        <a:t>（约</a:t>
                      </a:r>
                      <a:r>
                        <a:rPr lang="en-US" altLang="zh-CN" sz="2400">
                          <a:solidFill>
                            <a:schemeClr val="accent4"/>
                          </a:solidFill>
                          <a:uFillTx/>
                        </a:rPr>
                        <a:t>5:30</a:t>
                      </a:r>
                      <a:r>
                        <a:rPr lang="zh-CN" altLang="en-US" sz="2400">
                          <a:solidFill>
                            <a:schemeClr val="accent4"/>
                          </a:solidFill>
                          <a:uFillTx/>
                          <a:ea typeface="宋体" panose="02010600030101010101" pitchFamily="2" charset="-122"/>
                        </a:rPr>
                        <a:t>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accent4"/>
                          </a:solidFill>
                          <a:uFillTx/>
                        </a:rPr>
                        <a:t>领受神的瑞玛的话语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accent4"/>
                          </a:solidFill>
                          <a:uFillTx/>
                        </a:rPr>
                        <a:t>创</a:t>
                      </a:r>
                      <a:r>
                        <a:rPr lang="en-US" altLang="zh-CN" sz="2400">
                          <a:solidFill>
                            <a:schemeClr val="accent4"/>
                          </a:solidFill>
                          <a:uFillTx/>
                        </a:rPr>
                        <a:t>12:1-3</a:t>
                      </a:r>
                      <a:endParaRPr lang="en-US" altLang="zh-CN" sz="2400">
                        <a:solidFill>
                          <a:schemeClr val="accent4"/>
                        </a:solidFill>
                        <a:uFillTx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accent4"/>
                          </a:solidFill>
                          <a:uFillTx/>
                        </a:rPr>
                        <a:t>概念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内在的眼睛</a:t>
                      </a:r>
                    </a:p>
                    <a:p>
                      <a:pPr>
                        <a:buNone/>
                      </a:pPr>
                      <a:r>
                        <a:rPr lang="zh-CN" altLang="en-US"/>
                        <a:t>（启</a:t>
                      </a:r>
                      <a:r>
                        <a:rPr lang="en-US" altLang="zh-CN"/>
                        <a:t>4:1)</a:t>
                      </a:r>
                      <a:endParaRPr lang="zh-CN" altLang="en-US"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>
                          <a:ea typeface="宋体" panose="02010600030101010101" pitchFamily="2" charset="-122"/>
                        </a:rPr>
                        <a:t>领受神的异象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创</a:t>
                      </a:r>
                      <a:r>
                        <a:rPr lang="en-US" altLang="zh-CN"/>
                        <a:t>15:5,6</a:t>
                      </a:r>
                      <a:endParaRPr lang="zh-CN" altLang="en-US"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accent4"/>
                          </a:solidFill>
                          <a:uFillTx/>
                          <a:sym typeface="+mn-ea"/>
                        </a:rPr>
                        <a:t>概念</a:t>
                      </a:r>
                      <a:endParaRPr lang="zh-CN" altLang="en-US" sz="2400">
                        <a:solidFill>
                          <a:schemeClr val="accent4"/>
                        </a:solidFill>
                        <a:uFillTx/>
                      </a:endParaRPr>
                    </a:p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内在的想法</a:t>
                      </a:r>
                    </a:p>
                    <a:p>
                      <a:pPr>
                        <a:buNone/>
                      </a:pPr>
                      <a:r>
                        <a:rPr lang="en-US" altLang="zh-CN"/>
                        <a:t>(</a:t>
                      </a:r>
                      <a:r>
                        <a:rPr lang="zh-CN" altLang="en-US">
                          <a:ea typeface="宋体" panose="02010600030101010101" pitchFamily="2" charset="-122"/>
                        </a:rPr>
                        <a:t>路</a:t>
                      </a:r>
                      <a:r>
                        <a:rPr lang="en-US" altLang="zh-CN">
                          <a:ea typeface="宋体" panose="02010600030101010101" pitchFamily="2" charset="-122"/>
                        </a:rPr>
                        <a:t>2:19</a:t>
                      </a:r>
                      <a:r>
                        <a:rPr lang="zh-CN" altLang="en-US">
                          <a:ea typeface="宋体" panose="02010600030101010101" pitchFamily="2" charset="-122"/>
                        </a:rPr>
                        <a:t>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思考神的想法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罗</a:t>
                      </a:r>
                      <a:r>
                        <a:rPr lang="en-US" altLang="zh-CN"/>
                        <a:t>4:20,21</a:t>
                      </a:r>
                      <a:endParaRPr lang="zh-CN" altLang="en-US"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孵化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内在的意愿（徒</a:t>
                      </a:r>
                      <a:r>
                        <a:rPr lang="en-US" altLang="zh-CN"/>
                        <a:t>19:21</a:t>
                      </a:r>
                      <a:r>
                        <a:rPr lang="zh-CN" altLang="en-US">
                          <a:ea typeface="宋体" panose="02010600030101010101" pitchFamily="2" charset="-122"/>
                        </a:rPr>
                        <a:t>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说出神的瑞玛的话语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创</a:t>
                      </a:r>
                      <a:r>
                        <a:rPr lang="en-US" altLang="zh-CN"/>
                        <a:t>17:5</a:t>
                      </a:r>
                      <a:endParaRPr lang="zh-CN" altLang="en-US"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400">
                          <a:sym typeface="+mn-ea"/>
                        </a:rPr>
                        <a:t>孵化</a:t>
                      </a:r>
                      <a:endParaRPr lang="zh-CN" altLang="en-US" sz="2400"/>
                    </a:p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内在的情绪</a:t>
                      </a:r>
                    </a:p>
                    <a:p>
                      <a:pPr>
                        <a:buNone/>
                      </a:pPr>
                      <a:r>
                        <a:rPr lang="zh-CN" altLang="en-US"/>
                        <a:t>（王上</a:t>
                      </a:r>
                      <a:r>
                        <a:rPr lang="en-US" altLang="zh-CN"/>
                        <a:t>21:5</a:t>
                      </a:r>
                      <a:r>
                        <a:rPr lang="zh-CN" altLang="en-US">
                          <a:ea typeface="宋体" panose="02010600030101010101" pitchFamily="2" charset="-122"/>
                        </a:rPr>
                        <a:t>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在神的瑞玛的话语和异像上行动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创</a:t>
                      </a:r>
                      <a:r>
                        <a:rPr lang="en-US" altLang="zh-CN"/>
                        <a:t>17:23</a:t>
                      </a:r>
                      <a:endParaRPr lang="zh-CN" altLang="en-US"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400">
                          <a:sym typeface="+mn-ea"/>
                        </a:rPr>
                        <a:t>孵化</a:t>
                      </a:r>
                      <a:endParaRPr lang="zh-CN" altLang="en-US" sz="2400"/>
                    </a:p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6934200" cy="1143000"/>
          </a:xfrm>
          <a:solidFill>
            <a:srgbClr val="00B0F0"/>
          </a:solidFill>
        </p:spPr>
        <p:txBody>
          <a:bodyPr/>
          <a:lstStyle/>
          <a:p>
            <a:r>
              <a:rPr lang="zh-CN" altLang="en-US" sz="3200"/>
              <a:t>分辨控告者和保惠师</a:t>
            </a:r>
            <a:endParaRPr lang="zh-CN" altLang="en-US" sz="3200">
              <a:highlight>
                <a:srgbClr val="0000FF"/>
              </a:highlight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682625" y="1751965"/>
            <a:ext cx="7961630" cy="5105400"/>
          </a:xfrm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762000" y="1828800"/>
          <a:ext cx="6918960" cy="408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9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55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7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68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撒旦破坏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经文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圣灵建造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经文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accent4"/>
                          </a:solidFill>
                          <a:uFillTx/>
                          <a:ea typeface="宋体" panose="02010600030101010101" pitchFamily="2" charset="-122"/>
                        </a:rPr>
                        <a:t>控告者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accent4"/>
                          </a:solidFill>
                          <a:uFillTx/>
                        </a:rPr>
                        <a:t>启</a:t>
                      </a:r>
                      <a:r>
                        <a:rPr lang="en-US" altLang="zh-CN" sz="2400">
                          <a:solidFill>
                            <a:schemeClr val="accent4"/>
                          </a:solidFill>
                          <a:uFillTx/>
                        </a:rPr>
                        <a:t>12:10</a:t>
                      </a:r>
                      <a:endParaRPr lang="zh-CN" altLang="en-US" sz="2400">
                        <a:solidFill>
                          <a:schemeClr val="accent4"/>
                        </a:solidFill>
                        <a:uFillTx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sz="2400">
                          <a:solidFill>
                            <a:schemeClr val="accent4"/>
                          </a:solidFill>
                          <a:uFillTx/>
                          <a:ea typeface="宋体" panose="02010600030101010101" pitchFamily="2" charset="-122"/>
                        </a:rPr>
                        <a:t>保惠师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accent4"/>
                          </a:solidFill>
                          <a:uFillTx/>
                        </a:rPr>
                        <a:t>约</a:t>
                      </a:r>
                      <a:r>
                        <a:rPr lang="en-US" altLang="zh-CN" sz="2400">
                          <a:solidFill>
                            <a:schemeClr val="accent4"/>
                          </a:solidFill>
                          <a:uFillTx/>
                        </a:rPr>
                        <a:t>14:16</a:t>
                      </a:r>
                      <a:endParaRPr lang="zh-CN" altLang="en-US" sz="2400">
                        <a:solidFill>
                          <a:schemeClr val="accent4"/>
                        </a:solidFill>
                        <a:uFillTx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>
                          <a:ea typeface="宋体" panose="02010600030101010101" pitchFamily="2" charset="-122"/>
                        </a:rPr>
                        <a:t>谎言之父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>
                          <a:ea typeface="宋体" panose="02010600030101010101" pitchFamily="2" charset="-122"/>
                        </a:rPr>
                        <a:t>约</a:t>
                      </a:r>
                      <a:r>
                        <a:rPr lang="en-US" altLang="zh-CN">
                          <a:ea typeface="宋体" panose="02010600030101010101" pitchFamily="2" charset="-122"/>
                        </a:rPr>
                        <a:t>8:44</a:t>
                      </a:r>
                      <a:endParaRPr lang="zh-CN" altLang="en-US"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>
                          <a:ea typeface="宋体" panose="02010600030101010101" pitchFamily="2" charset="-122"/>
                        </a:rPr>
                        <a:t>真理的灵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accent4"/>
                          </a:solidFill>
                          <a:uFillTx/>
                          <a:sym typeface="+mn-ea"/>
                        </a:rPr>
                        <a:t>约</a:t>
                      </a:r>
                      <a:r>
                        <a:rPr lang="en-US" altLang="zh-CN" sz="2400">
                          <a:solidFill>
                            <a:schemeClr val="accent4"/>
                          </a:solidFill>
                          <a:uFillTx/>
                          <a:sym typeface="+mn-ea"/>
                        </a:rPr>
                        <a:t>16:13</a:t>
                      </a:r>
                      <a:endParaRPr lang="zh-CN" altLang="en-US" sz="2400">
                        <a:solidFill>
                          <a:schemeClr val="accent4"/>
                        </a:solidFill>
                        <a:uFillTx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>
                          <a:ea typeface="宋体" panose="02010600030101010101" pitchFamily="2" charset="-122"/>
                        </a:rPr>
                        <a:t>仇敌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太</a:t>
                      </a:r>
                      <a:r>
                        <a:rPr lang="en-US" altLang="zh-CN"/>
                        <a:t>13:39</a:t>
                      </a:r>
                      <a:endParaRPr lang="zh-CN" altLang="en-US"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>
                          <a:ea typeface="宋体" panose="02010600030101010101" pitchFamily="2" charset="-122"/>
                        </a:rPr>
                        <a:t>安慰者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林前</a:t>
                      </a:r>
                      <a:r>
                        <a:rPr lang="en-US" altLang="zh-CN"/>
                        <a:t>14:3</a:t>
                      </a:r>
                      <a:endParaRPr lang="zh-CN" altLang="en-US">
                        <a:ea typeface="宋体" panose="02010600030101010101" pitchFamily="2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>
                          <a:ea typeface="宋体" panose="02010600030101010101" pitchFamily="2" charset="-122"/>
                        </a:rPr>
                        <a:t>定罪者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罗</a:t>
                      </a:r>
                      <a:r>
                        <a:rPr lang="en-US" altLang="zh-CN"/>
                        <a:t>8:1</a:t>
                      </a:r>
                      <a:endParaRPr lang="zh-CN" altLang="en-US"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>
                          <a:ea typeface="宋体" panose="02010600030101010101" pitchFamily="2" charset="-122"/>
                        </a:rPr>
                        <a:t>教师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林前</a:t>
                      </a:r>
                      <a:r>
                        <a:rPr lang="en-US" altLang="zh-CN"/>
                        <a:t>14:3</a:t>
                      </a:r>
                    </a:p>
                    <a:p>
                      <a:pPr>
                        <a:buNone/>
                      </a:pPr>
                      <a:r>
                        <a:rPr lang="zh-CN" altLang="en-US">
                          <a:ea typeface="宋体" panose="02010600030101010101" pitchFamily="2" charset="-122"/>
                        </a:rPr>
                        <a:t>约</a:t>
                      </a:r>
                      <a:r>
                        <a:rPr lang="en-US" altLang="zh-CN">
                          <a:ea typeface="宋体" panose="02010600030101010101" pitchFamily="2" charset="-122"/>
                        </a:rPr>
                        <a:t>15:26</a:t>
                      </a:r>
                      <a:endParaRPr lang="zh-CN" altLang="en-US">
                        <a:ea typeface="宋体" panose="02010600030101010101" pitchFamily="2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>
                          <a:ea typeface="宋体" panose="02010600030101010101" pitchFamily="2" charset="-122"/>
                        </a:rPr>
                        <a:t>盗贼</a:t>
                      </a:r>
                      <a:r>
                        <a:rPr lang="en-US" altLang="zh-CN">
                          <a:ea typeface="宋体" panose="02010600030101010101" pitchFamily="2" charset="-122"/>
                        </a:rPr>
                        <a:t>-</a:t>
                      </a:r>
                      <a:r>
                        <a:rPr lang="zh-CN" altLang="en-US">
                          <a:ea typeface="宋体" panose="02010600030101010101" pitchFamily="2" charset="-122"/>
                        </a:rPr>
                        <a:t>偷窃、杀害、毁坏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约</a:t>
                      </a:r>
                      <a:r>
                        <a:rPr lang="en-US" altLang="zh-CN"/>
                        <a:t>10:10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>
                          <a:ea typeface="宋体" panose="02010600030101010101" pitchFamily="2" charset="-122"/>
                        </a:rPr>
                        <a:t>丰盛生命的给予者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400">
                          <a:sym typeface="+mn-ea"/>
                        </a:rPr>
                        <a:t>约10:10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624205" y="763905"/>
            <a:ext cx="7886700" cy="379857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文本占位符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2400">
                <a:solidFill>
                  <a:schemeClr val="tx1"/>
                </a:solidFill>
              </a:rPr>
              <a:t>来12:2	仰望为我们信心创始成终的耶稣．</a:t>
            </a:r>
          </a:p>
          <a:p>
            <a:r>
              <a:rPr lang="zh-CN" altLang="en-US" sz="2400">
                <a:solidFill>
                  <a:schemeClr val="tx1"/>
                </a:solidFill>
              </a:rPr>
              <a:t>启22:13我是阿拉法、我是俄梅戛、我是首先的、我是末后的、我是初、我是终。</a:t>
            </a: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838200" y="914400"/>
          <a:ext cx="6657340" cy="3569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4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43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4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43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97025">
                <a:tc rowSpan="2"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r>
                        <a:rPr lang="zh-CN" altLang="en-US"/>
                        <a:t>最终结果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异像的破灭</a:t>
                      </a:r>
                    </a:p>
                    <a:p>
                      <a:pPr>
                        <a:buNone/>
                      </a:pPr>
                      <a:r>
                        <a:rPr lang="zh-CN" altLang="en-US"/>
                        <a:t>我无法将之实现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创</a:t>
                      </a:r>
                      <a:r>
                        <a:rPr lang="en-US" altLang="zh-CN"/>
                        <a:t>16:2</a:t>
                      </a:r>
                    </a:p>
                    <a:p>
                      <a:pPr>
                        <a:buNone/>
                      </a:pPr>
                      <a:r>
                        <a:rPr lang="zh-CN" altLang="en-US">
                          <a:ea typeface="宋体" panose="02010600030101010101" pitchFamily="2" charset="-122"/>
                        </a:rPr>
                        <a:t>创</a:t>
                      </a:r>
                      <a:r>
                        <a:rPr lang="en-US" altLang="zh-CN">
                          <a:ea typeface="宋体" panose="02010600030101010101" pitchFamily="2" charset="-122"/>
                        </a:rPr>
                        <a:t>17:18,19</a:t>
                      </a:r>
                      <a:endParaRPr lang="zh-CN" altLang="en-US"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r>
                        <a:rPr lang="zh-CN" altLang="en-US"/>
                        <a:t> </a:t>
                      </a:r>
                      <a:r>
                        <a:rPr lang="en-US" altLang="zh-CN"/>
                        <a:t>   </a:t>
                      </a:r>
                      <a:r>
                        <a:rPr lang="zh-CN" altLang="en-US"/>
                        <a:t>诞生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231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异像的超自然复活</a:t>
                      </a:r>
                    </a:p>
                    <a:p>
                      <a:pPr>
                        <a:buNone/>
                      </a:pPr>
                      <a:r>
                        <a:rPr lang="en-US" altLang="zh-CN"/>
                        <a:t>“</a:t>
                      </a:r>
                      <a:r>
                        <a:rPr lang="zh-CN" altLang="en-US">
                          <a:ea typeface="宋体" panose="02010600030101010101" pitchFamily="2" charset="-122"/>
                        </a:rPr>
                        <a:t>时候满足，神使之实现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创</a:t>
                      </a:r>
                      <a:r>
                        <a:rPr lang="en-US" altLang="zh-CN"/>
                        <a:t>21:1,2</a:t>
                      </a:r>
                    </a:p>
                    <a:p>
                      <a:pPr>
                        <a:buNone/>
                      </a:pPr>
                      <a:r>
                        <a:rPr lang="zh-CN" altLang="en-US">
                          <a:ea typeface="宋体" panose="02010600030101010101" pitchFamily="2" charset="-122"/>
                        </a:rPr>
                        <a:t>加</a:t>
                      </a:r>
                      <a:r>
                        <a:rPr lang="en-US" altLang="zh-CN">
                          <a:ea typeface="宋体" panose="02010600030101010101" pitchFamily="2" charset="-122"/>
                        </a:rPr>
                        <a:t>4:4a</a:t>
                      </a:r>
                      <a:endParaRPr lang="zh-CN" altLang="en-US"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800">
                <a:solidFill>
                  <a:srgbClr val="FF0000"/>
                </a:solidFill>
              </a:rPr>
              <a:t>个人应用</a:t>
            </a:r>
            <a:br>
              <a:rPr lang="zh-CN" altLang="en-US">
                <a:solidFill>
                  <a:srgbClr val="FF0000"/>
                </a:solidFill>
              </a:rPr>
            </a:br>
            <a:r>
              <a:rPr lang="zh-CN" altLang="en-US" sz="2800">
                <a:solidFill>
                  <a:schemeClr val="accent2"/>
                </a:solidFill>
              </a:rPr>
              <a:t>只在基督里成形</a:t>
            </a:r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525780" y="1981200"/>
            <a:ext cx="7932420" cy="4368800"/>
          </a:xfrm>
        </p:spPr>
        <p:txBody>
          <a:bodyPr/>
          <a:lstStyle/>
          <a:p>
            <a:r>
              <a:rPr lang="en-US" altLang="zh-CN" sz="2800"/>
              <a:t>1.</a:t>
            </a:r>
            <a:r>
              <a:rPr lang="zh-CN" altLang="en-US" sz="2800">
                <a:ea typeface="宋体" panose="02010600030101010101" pitchFamily="2" charset="-122"/>
              </a:rPr>
              <a:t>神给你的梦想是什么？</a:t>
            </a:r>
          </a:p>
          <a:p>
            <a:r>
              <a:rPr lang="en-US" altLang="zh-CN" sz="2800">
                <a:ea typeface="宋体" panose="02010600030101010101" pitchFamily="2" charset="-122"/>
              </a:rPr>
              <a:t>2.</a:t>
            </a:r>
            <a:r>
              <a:rPr lang="zh-CN" altLang="en-US" sz="2800">
                <a:ea typeface="宋体" panose="02010600030101010101" pitchFamily="2" charset="-122"/>
              </a:rPr>
              <a:t>你已经放弃你的梦想了吗？</a:t>
            </a:r>
          </a:p>
          <a:p>
            <a:r>
              <a:rPr lang="en-US" altLang="zh-CN" sz="2800">
                <a:ea typeface="宋体" panose="02010600030101010101" pitchFamily="2" charset="-122"/>
              </a:rPr>
              <a:t>3.</a:t>
            </a:r>
            <a:r>
              <a:rPr lang="zh-CN" altLang="en-US" sz="2800">
                <a:ea typeface="宋体" panose="02010600030101010101" pitchFamily="2" charset="-122"/>
              </a:rPr>
              <a:t>你在你心里有想过你的这些梦想吗？</a:t>
            </a:r>
          </a:p>
          <a:p>
            <a:r>
              <a:rPr lang="en-US" altLang="zh-CN" sz="2800">
                <a:ea typeface="宋体" panose="02010600030101010101" pitchFamily="2" charset="-122"/>
              </a:rPr>
              <a:t>4.</a:t>
            </a:r>
            <a:r>
              <a:rPr lang="zh-CN" altLang="en-US" sz="2800">
                <a:ea typeface="宋体" panose="02010600030101010101" pitchFamily="2" charset="-122"/>
              </a:rPr>
              <a:t>你有把这些梦想说出来吗正如神要你这样去做？</a:t>
            </a:r>
          </a:p>
          <a:p>
            <a:r>
              <a:rPr lang="en-US" altLang="zh-CN" sz="2800">
                <a:ea typeface="宋体" panose="02010600030101010101" pitchFamily="2" charset="-122"/>
              </a:rPr>
              <a:t>5.</a:t>
            </a:r>
            <a:r>
              <a:rPr lang="zh-CN" altLang="en-US" sz="2800">
                <a:ea typeface="宋体" panose="02010600030101010101" pitchFamily="2" charset="-122"/>
              </a:rPr>
              <a:t>你听从并顺服于神对你说的每句话，并为之让道使这些梦想实现吗？</a:t>
            </a:r>
          </a:p>
          <a:p>
            <a:r>
              <a:rPr lang="en-US" altLang="zh-CN" sz="2800">
                <a:ea typeface="宋体" panose="02010600030101010101" pitchFamily="2" charset="-122"/>
              </a:rPr>
              <a:t>6.</a:t>
            </a:r>
            <a:r>
              <a:rPr lang="zh-CN" altLang="en-US" sz="2800">
                <a:ea typeface="宋体" panose="02010600030101010101" pitchFamily="2" charset="-122"/>
              </a:rPr>
              <a:t>你从你现在的工作当中停下来了，只做神的工吗？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DBhOTQ3ZTc3MDIzNWU2NmJkMTgwMTY3ZWE5N2NiMGE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464baea5-3381-4493-ba83-3f5c362ec6a1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464baea5-3381-4493-ba83-3f5c362ec6a1}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91b6ca9f-91f6-4b8a-b441-7f39f284b3fc}"/>
  <p:tag name="TABLE_ENDDRAG_ORIGIN_RECT" val="524*281"/>
  <p:tag name="TABLE_ENDDRAG_RECT" val="93*130*524*281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FFFFFF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CDCDC"/>
        </a:accent4>
        <a:accent5>
          <a:srgbClr val="FFCAAA"/>
        </a:accent5>
        <a:accent6>
          <a:srgbClr val="00E5E5"/>
        </a:accent6>
        <a:hlink>
          <a:srgbClr val="FF00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7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27272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2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9"/>
        </a:accent5>
        <a:accent6>
          <a:srgbClr val="0000E5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BE5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9E5B7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FFFFFF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CDCDC"/>
        </a:accent4>
        <a:accent5>
          <a:srgbClr val="FFCAAA"/>
        </a:accent5>
        <a:accent6>
          <a:srgbClr val="00E5E5"/>
        </a:accent6>
        <a:hlink>
          <a:srgbClr val="FF00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7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27272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2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9"/>
        </a:accent5>
        <a:accent6>
          <a:srgbClr val="0000E5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BE5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9E5B7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361</Words>
  <Application>Microsoft Office PowerPoint</Application>
  <PresentationFormat>全屏显示(4:3)</PresentationFormat>
  <Paragraphs>82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4</vt:i4>
      </vt:variant>
    </vt:vector>
  </HeadingPairs>
  <TitlesOfParts>
    <vt:vector size="8" baseType="lpstr">
      <vt:lpstr>宋体</vt:lpstr>
      <vt:lpstr>Times New Roman</vt:lpstr>
      <vt:lpstr>Default Design</vt:lpstr>
      <vt:lpstr>1_Default Design</vt:lpstr>
      <vt:lpstr>只在基督里成形 心中的五官被祂充满</vt:lpstr>
      <vt:lpstr>分辨控告者和保惠师</vt:lpstr>
      <vt:lpstr>PowerPoint 演示文稿</vt:lpstr>
      <vt:lpstr>个人应用 只在基督里成形</vt:lpstr>
    </vt:vector>
  </TitlesOfParts>
  <Company>Christian Leadership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Joshua Virkler</dc:creator>
  <cp:lastModifiedBy>User</cp:lastModifiedBy>
  <cp:revision>7</cp:revision>
  <dcterms:created xsi:type="dcterms:W3CDTF">2003-02-22T03:24:47Z</dcterms:created>
  <dcterms:modified xsi:type="dcterms:W3CDTF">2022-08-06T22:57:32Z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2B1D11F19A2B45C2A1EE9344B6855CBF</vt:lpwstr>
  </property>
  <property fmtid="{D5CDD505-2E9C-101B-9397-08002B2CF9AE}" pid="3" name="KSOProductBuildVer">
    <vt:lpwstr>2052-11.1.0.11875</vt:lpwstr>
  </property>
</Properties>
</file>